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64" r:id="rId22"/>
    <p:sldId id="266" r:id="rId23"/>
    <p:sldId id="26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3330" y="975761"/>
            <a:ext cx="9741529" cy="2190939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CORONA VIRUS ANALYSIS</a:t>
            </a:r>
            <a:endParaRPr lang="en-US" sz="6000" dirty="0">
              <a:solidFill>
                <a:schemeClr val="bg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7454" y="3103326"/>
            <a:ext cx="6633279" cy="791507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COVID-19 SQL Analysis(2020 &amp; 2021)</a:t>
            </a: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560611" y="4376512"/>
            <a:ext cx="4086964" cy="11808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BLESSING ENE OTACHE</a:t>
            </a:r>
          </a:p>
          <a:p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BATCH NAME: MIP-DA-09</a:t>
            </a:r>
            <a:endParaRPr lang="en-US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43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35361" y="2770359"/>
            <a:ext cx="2163778" cy="787652"/>
          </a:xfrm>
        </p:spPr>
        <p:txBody>
          <a:bodyPr/>
          <a:lstStyle/>
          <a:p>
            <a:r>
              <a:rPr lang="en-US" sz="18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Number of Rows = 78386</a:t>
            </a:r>
            <a:endParaRPr lang="en-US" sz="18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25092" y="5187634"/>
            <a:ext cx="1043563" cy="104782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55" y="1405408"/>
            <a:ext cx="7668285" cy="4130250"/>
          </a:xfrm>
        </p:spPr>
      </p:pic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980441" y="829146"/>
            <a:ext cx="4649787" cy="57626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Number of Rows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199138" y="416407"/>
            <a:ext cx="698018" cy="70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692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7206" y="625510"/>
            <a:ext cx="4649787" cy="576262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and End Date</a:t>
            </a:r>
            <a:endParaRPr lang="en-US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4" y="1413555"/>
            <a:ext cx="7655919" cy="457526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95313" y="202190"/>
            <a:ext cx="502941" cy="5049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55805" y="5988818"/>
            <a:ext cx="538186" cy="54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23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177" y="654772"/>
            <a:ext cx="8534400" cy="1013256"/>
          </a:xfrm>
        </p:spPr>
        <p:txBody>
          <a:bodyPr>
            <a:normAutofit/>
          </a:bodyPr>
          <a:lstStyle/>
          <a:p>
            <a:r>
              <a:rPr lang="en-US" sz="2800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Of Month Present In Dataset</a:t>
            </a:r>
            <a:endParaRPr lang="en-US" sz="2800" b="1" cap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027" y="1547829"/>
            <a:ext cx="7590524" cy="41294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21982" y="222693"/>
            <a:ext cx="508759" cy="5108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40366" y="6099349"/>
            <a:ext cx="728971" cy="40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7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8292" y="347412"/>
            <a:ext cx="8534400" cy="788052"/>
          </a:xfrm>
        </p:spPr>
        <p:txBody>
          <a:bodyPr>
            <a:noAutofit/>
          </a:bodyPr>
          <a:lstStyle/>
          <a:p>
            <a:r>
              <a:rPr lang="en-US" sz="2800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 Average For Confirmed, Deaths, Recovered</a:t>
            </a:r>
            <a:endParaRPr lang="en-US" sz="2800" b="1" cap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355" y="1286190"/>
            <a:ext cx="6804212" cy="4190006"/>
          </a:xfrm>
        </p:spPr>
      </p:pic>
    </p:spTree>
    <p:extLst>
      <p:ext uri="{BB962C8B-B14F-4D97-AF65-F5344CB8AC3E}">
        <p14:creationId xmlns:p14="http://schemas.microsoft.com/office/powerpoint/2010/main" val="385797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02" y="4763997"/>
            <a:ext cx="822736" cy="681131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84214" y="685800"/>
            <a:ext cx="4937654" cy="576262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Values For Confirmed, Deaths, Recovered Per Year</a:t>
            </a:r>
            <a:endParaRPr lang="en-US" sz="20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1473845"/>
            <a:ext cx="4937125" cy="363071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079066" y="462224"/>
            <a:ext cx="4665134" cy="799838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Maximum Values Of Confirmed, Deaths, Recovered Per Year</a:t>
            </a:r>
            <a:endParaRPr lang="en-US" sz="20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075" y="1468016"/>
            <a:ext cx="4929188" cy="3636547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633" y="5946005"/>
            <a:ext cx="822736" cy="6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9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159" y="5397811"/>
            <a:ext cx="822736" cy="68113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331596"/>
            <a:ext cx="7759938" cy="930466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Number Of Case Of Confirmed, Deaths, Recovered Each Month</a:t>
            </a:r>
            <a:endParaRPr lang="en-US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0" y="1383410"/>
            <a:ext cx="7083163" cy="42336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851" y="5964112"/>
            <a:ext cx="822736" cy="6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1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329" y="4687573"/>
            <a:ext cx="822736" cy="681131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399436" y="497940"/>
            <a:ext cx="8534400" cy="722013"/>
          </a:xfrm>
        </p:spPr>
        <p:txBody>
          <a:bodyPr>
            <a:noAutofit/>
          </a:bodyPr>
          <a:lstStyle/>
          <a:p>
            <a: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Corona Virus Spread Out With Respect To Confirmed Case</a:t>
            </a:r>
            <a:b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b="1" cap="non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788" y="1373863"/>
            <a:ext cx="6804212" cy="36147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081" y="5957179"/>
            <a:ext cx="599604" cy="602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319" y="256892"/>
            <a:ext cx="599604" cy="60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74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473" y="4476020"/>
            <a:ext cx="822736" cy="6811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367" y="123562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Corona Virus Spread Out With Respect To Death Case Per Month</a:t>
            </a:r>
            <a:r>
              <a:rPr lang="en-US" sz="2800" b="1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cap="none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306" y="1201848"/>
            <a:ext cx="6804212" cy="36147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80" y="5982219"/>
            <a:ext cx="822736" cy="6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931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087" y="5155031"/>
            <a:ext cx="822736" cy="6811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7500" y="431380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Corona Virus Spread Out With Respect To Recovered Case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399" y="1464396"/>
            <a:ext cx="7118899" cy="39495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172" y="5981017"/>
            <a:ext cx="758575" cy="62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9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039" y="4964909"/>
            <a:ext cx="822736" cy="6811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9515" y="4161499"/>
            <a:ext cx="818663" cy="561315"/>
          </a:xfrm>
        </p:spPr>
        <p:txBody>
          <a:bodyPr>
            <a:normAutofit/>
          </a:bodyPr>
          <a:lstStyle/>
          <a:p>
            <a:r>
              <a:rPr lang="en-US" sz="1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endParaRPr lang="en-US" sz="1800" b="1" cap="non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84212" y="841972"/>
            <a:ext cx="4649787" cy="631873"/>
          </a:xfrm>
        </p:spPr>
        <p:txBody>
          <a:bodyPr/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Having Highest Number Of The Confirmed Case</a:t>
            </a:r>
            <a:endParaRPr lang="en-US" sz="2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1473845"/>
            <a:ext cx="4937125" cy="2622847"/>
          </a:xfrm>
        </p:spPr>
      </p:pic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5939102" y="841972"/>
            <a:ext cx="4665134" cy="576262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Having Lowest Number Of The Death Case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075" y="1468016"/>
            <a:ext cx="4929188" cy="2618631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3631" y="6004053"/>
            <a:ext cx="684104" cy="56636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757940" y="4161499"/>
            <a:ext cx="28658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Marshall Islands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200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8246" y="1135781"/>
            <a:ext cx="6839219" cy="4015640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Overview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Explanation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Exploration Using SQL</a:t>
            </a:r>
            <a:b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2000" cap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4586" y="458130"/>
            <a:ext cx="8534400" cy="93477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OF CONTENT</a:t>
            </a:r>
            <a:endParaRPr lang="en-US" sz="28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008" y="414196"/>
            <a:ext cx="2317497" cy="1557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97" y="5829072"/>
            <a:ext cx="1765549" cy="8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8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09" y="4753165"/>
            <a:ext cx="780107" cy="6458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5115" y="195989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 b="1" cap="non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5 Countries Having Highest Recovered Case</a:t>
            </a:r>
            <a:endParaRPr lang="en-US" sz="2800" b="1" cap="non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681" y="1310490"/>
            <a:ext cx="6804212" cy="36147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3631" y="6004053"/>
            <a:ext cx="684104" cy="5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47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32000"/>
                <a:lumOff val="68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84213" y="818146"/>
            <a:ext cx="10058400" cy="90477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endParaRPr lang="en-US" sz="28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684213" y="1520792"/>
            <a:ext cx="10230835" cy="4302492"/>
          </a:xfrm>
        </p:spPr>
        <p:txBody>
          <a:bodyPr/>
          <a:lstStyle/>
          <a:p>
            <a:pPr algn="just"/>
            <a:endParaRPr lang="en-US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Analysis showed the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with the highest and lowest cases of  Deaths, Recovered, Confirmed. </a:t>
            </a:r>
          </a:p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There are no null values as clearly seen after carrying out data cleaning.</a:t>
            </a:r>
          </a:p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The CORONA VIRUS dataset covers COVID-19 Pandemic in the year 22</a:t>
            </a:r>
            <a:r>
              <a:rPr lang="en-US" baseline="30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January, 2020 to 13</a:t>
            </a:r>
            <a:r>
              <a:rPr lang="en-US" baseline="30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June, 2021. with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records of 78386 rows.</a:t>
            </a:r>
          </a:p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The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5 countries having highest recovered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cases are; India, Brazil, US, Turkey and Russia. This indicates a good level of treatments and healthcare working systems.</a:t>
            </a:r>
          </a:p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The country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 highest number of the Confirmed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is US with the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highest number of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33461982.</a:t>
            </a:r>
          </a:p>
          <a:p>
            <a:endParaRPr lang="en-US" dirty="0" smtClean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008" y="6020554"/>
            <a:ext cx="599604" cy="6020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948" y="5232902"/>
            <a:ext cx="386410" cy="3879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3490" y="107133"/>
            <a:ext cx="599604" cy="6020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924" y="6020554"/>
            <a:ext cx="403137" cy="40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556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3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907610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28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1226745"/>
            <a:ext cx="8535988" cy="18796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Microsoft SQL Server Management Studio was used to carry out data exploration which enabled me to query and analyze the COVID-19 pandemic dataset. Thereby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revealing meaningful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that will be helpful to healthcare systems to prepare and curb the viruses in the future.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61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63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08077" y="1988575"/>
            <a:ext cx="8534400" cy="1507067"/>
          </a:xfrm>
        </p:spPr>
        <p:txBody>
          <a:bodyPr/>
          <a:lstStyle/>
          <a:p>
            <a:pPr algn="ctr"/>
            <a:r>
              <a:rPr lang="en-US" b="1" i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b="1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978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3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68" r="13968"/>
          <a:stretch>
            <a:fillRect/>
          </a:stretch>
        </p:blipFill>
        <p:spPr>
          <a:xfrm>
            <a:off x="316871" y="914400"/>
            <a:ext cx="3376943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3652" y="2336547"/>
            <a:ext cx="7147790" cy="3149853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Coronavirus disease (COVID-19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known in 2019 in Wuhan,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China. This communicable disease is caused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the SARS-CoV-2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virus which is usually accompanied with mild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severe respiratory symptoms like fever, cough and difficulty breathing. </a:t>
            </a:r>
            <a:endParaRPr lang="en-US" dirty="0" smtClean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CORONA VIRUS pandemic has had a significant impact on public health and has created an urgent need for data-driven insights to understand the spread of the virus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33652" y="1665082"/>
            <a:ext cx="6019800" cy="67146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933652" y="1088010"/>
            <a:ext cx="6019800" cy="67146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000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1541" y="714467"/>
            <a:ext cx="6019800" cy="780107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endParaRPr lang="en-US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1541" y="1622078"/>
            <a:ext cx="7093548" cy="1664329"/>
          </a:xfrm>
        </p:spPr>
        <p:txBody>
          <a:bodyPr>
            <a:normAutofit/>
          </a:bodyPr>
          <a:lstStyle/>
          <a:p>
            <a:pPr algn="just"/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answer questions by analyzing the CORONA </a:t>
            </a: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VIRUS 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queries </a:t>
            </a: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data analysis skills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will </a:t>
            </a: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derive meaningful insights and present 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findings into </a:t>
            </a: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pandemic's 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03" y="5832909"/>
            <a:ext cx="630138" cy="7606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546" y="81299"/>
            <a:ext cx="362235" cy="422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26" y="635266"/>
            <a:ext cx="524918" cy="46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63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7448" y="656094"/>
            <a:ext cx="6019800" cy="839001"/>
          </a:xfrm>
        </p:spPr>
        <p:txBody>
          <a:bodyPr/>
          <a:lstStyle/>
          <a:p>
            <a:r>
              <a:rPr lang="en-US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b="1" cap="none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27448" y="1567523"/>
            <a:ext cx="6782554" cy="2048933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CORONA VIRUS pandemic has had a significant impact on public health and has created an urgent need for data-driven insights to understand the spread of the virus</a:t>
            </a:r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key insights of its globally spread will be display using SQL analysis.</a:t>
            </a: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136" y="203524"/>
            <a:ext cx="1358449" cy="13639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592278"/>
            <a:ext cx="850386" cy="85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030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1297" y="664142"/>
            <a:ext cx="6019800" cy="848627"/>
          </a:xfrm>
        </p:spPr>
        <p:txBody>
          <a:bodyPr/>
          <a:lstStyle/>
          <a:p>
            <a:r>
              <a:rPr lang="en-US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OVERVIEW</a:t>
            </a:r>
            <a:endParaRPr lang="en-US" b="1" cap="none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1297" y="1588741"/>
            <a:ext cx="7645652" cy="4061862"/>
          </a:xfrm>
        </p:spPr>
        <p:txBody>
          <a:bodyPr>
            <a:normAutofit/>
          </a:bodyPr>
          <a:lstStyle/>
          <a:p>
            <a:pPr algn="just"/>
            <a:r>
              <a:rPr lang="en-US" sz="2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COVID-19 dataset contains large information about the spread of this pandemic indicating the data set attributes; Province, Country/Region, Latitude, Longitude, Date, Confirmed, Deaths, Recovered</a:t>
            </a: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03" y="5832909"/>
            <a:ext cx="630138" cy="7606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5" y="510139"/>
            <a:ext cx="570455" cy="4661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552" y="303992"/>
            <a:ext cx="427516" cy="36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275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4000">
              <a:schemeClr val="tx2">
                <a:lumMod val="75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204" y="451920"/>
            <a:ext cx="6019800" cy="1143000"/>
          </a:xfrm>
        </p:spPr>
        <p:txBody>
          <a:bodyPr/>
          <a:lstStyle/>
          <a:p>
            <a:r>
              <a:rPr lang="en-US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EXPLANATION</a:t>
            </a:r>
            <a:endParaRPr lang="en-US" b="1" cap="none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1204" y="1737121"/>
            <a:ext cx="7358481" cy="4321744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 of each column in dataset: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Province: Geographic subdivision within a country/region.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Country/Region: Geographic entity where data is recorded.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Latitude: North-south position on Earth's surface.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Longitude: East-west position on Earth's surface.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Recorded date of CORONA VIRUS data.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Confirmed: Number of diagnosed CORONA VIRUS cases.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Deaths: Number of CORONA VIRUS related deaths. </a:t>
            </a:r>
          </a:p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Recovered: Number of recovered CORONA VIRUS cases</a:t>
            </a: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872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6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130" y="1948314"/>
            <a:ext cx="6019800" cy="1143000"/>
          </a:xfrm>
        </p:spPr>
        <p:txBody>
          <a:bodyPr/>
          <a:lstStyle/>
          <a:p>
            <a:r>
              <a:rPr lang="en-US" b="1" cap="none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EXPLORATION USING SQL</a:t>
            </a:r>
            <a:endParaRPr lang="en-US" b="1" cap="none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6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Null Values</a:t>
            </a:r>
            <a:endParaRPr lang="en-US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793" y="5521930"/>
            <a:ext cx="740725" cy="743751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47" y="1473845"/>
            <a:ext cx="5241092" cy="4419961"/>
          </a:xfrm>
        </p:spPr>
      </p:pic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6079066" y="371192"/>
            <a:ext cx="4665134" cy="890870"/>
          </a:xfrm>
        </p:spPr>
        <p:txBody>
          <a:bodyPr/>
          <a:lstStyle/>
          <a:p>
            <a:r>
              <a:rPr lang="en-US" sz="24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Null Values With 0 For All Columns</a:t>
            </a:r>
            <a:endParaRPr lang="en-US" sz="24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880" y="2475434"/>
            <a:ext cx="804929" cy="928669"/>
          </a:xfrm>
          <a:prstGeom prst="rect">
            <a:avLst/>
          </a:prstGeom>
        </p:spPr>
      </p:pic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074" y="1468016"/>
            <a:ext cx="5410169" cy="4425790"/>
          </a:xfr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3" y="-684"/>
            <a:ext cx="740725" cy="74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62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718</TotalTime>
  <Words>567</Words>
  <Application>Microsoft Office PowerPoint</Application>
  <PresentationFormat>Widescreen</PresentationFormat>
  <Paragraphs>55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Arial Black</vt:lpstr>
      <vt:lpstr>Century Gothic</vt:lpstr>
      <vt:lpstr>Wingdings 3</vt:lpstr>
      <vt:lpstr>Slice</vt:lpstr>
      <vt:lpstr>CORONA VIRUS ANALYSIS</vt:lpstr>
      <vt:lpstr>Introduction Objective Problem Statement Dataset Overview Dataset Explanation Data Exploration Using SQL Conclusion</vt:lpstr>
      <vt:lpstr>PowerPoint Presentation</vt:lpstr>
      <vt:lpstr>Objective</vt:lpstr>
      <vt:lpstr>PROBLEM STATEMENT</vt:lpstr>
      <vt:lpstr>DATASET OVERVIEW</vt:lpstr>
      <vt:lpstr>DATASET EXPLANATION</vt:lpstr>
      <vt:lpstr>DATA EXPLORATION USING SQL</vt:lpstr>
      <vt:lpstr>PowerPoint Presentation</vt:lpstr>
      <vt:lpstr>PowerPoint Presentation</vt:lpstr>
      <vt:lpstr>PowerPoint Presentation</vt:lpstr>
      <vt:lpstr>Number Of Month Present In Dataset</vt:lpstr>
      <vt:lpstr>Monthly Average For Confirmed, Deaths, Recovered</vt:lpstr>
      <vt:lpstr>PowerPoint Presentation</vt:lpstr>
      <vt:lpstr>PowerPoint Presentation</vt:lpstr>
      <vt:lpstr> Corona Virus Spread Out With Respect To Confirmed Case </vt:lpstr>
      <vt:lpstr>Corona Virus Spread Out With Respect To Death Case Per Month </vt:lpstr>
      <vt:lpstr>Corona Virus Spread Out With Respect To Recovered Case </vt:lpstr>
      <vt:lpstr>US</vt:lpstr>
      <vt:lpstr>Top 5 Countries Having Highest Recovered Case</vt:lpstr>
      <vt:lpstr>INSIGHTS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 VIRUS ANALYSIS</dc:title>
  <dc:creator>HP</dc:creator>
  <cp:lastModifiedBy>HP</cp:lastModifiedBy>
  <cp:revision>54</cp:revision>
  <dcterms:created xsi:type="dcterms:W3CDTF">2024-06-09T16:23:04Z</dcterms:created>
  <dcterms:modified xsi:type="dcterms:W3CDTF">2024-06-11T15:32:44Z</dcterms:modified>
</cp:coreProperties>
</file>

<file path=docProps/thumbnail.jpeg>
</file>